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63" r:id="rId5"/>
    <p:sldId id="261" r:id="rId6"/>
    <p:sldId id="264" r:id="rId7"/>
    <p:sldId id="265" r:id="rId8"/>
    <p:sldId id="266" r:id="rId9"/>
    <p:sldId id="267" r:id="rId10"/>
    <p:sldId id="268" r:id="rId11"/>
    <p:sldId id="269" r:id="rId12"/>
    <p:sldId id="270" r:id="rId1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CDDD"/>
    <a:srgbClr val="FAAA1F"/>
    <a:srgbClr val="14AA91"/>
    <a:srgbClr val="F15B40"/>
    <a:srgbClr val="F64876"/>
    <a:srgbClr val="F14C77"/>
    <a:srgbClr val="96499B"/>
    <a:srgbClr val="C42029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72" y="2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95065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404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6891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09990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58367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231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0597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61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949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848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028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811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4540046"/>
            <a:ext cx="9143244" cy="603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434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5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g"/><Relationship Id="rId5" Type="http://schemas.openxmlformats.org/officeDocument/2006/relationships/image" Target="../media/image16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5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g"/><Relationship Id="rId5" Type="http://schemas.openxmlformats.org/officeDocument/2006/relationships/image" Target="../media/image16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5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g"/><Relationship Id="rId5" Type="http://schemas.openxmlformats.org/officeDocument/2006/relationships/image" Target="../media/image16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11.jp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11.jp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6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6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6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3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sp>
        <p:nvSpPr>
          <p:cNvPr id="14" name="テキスト プレースホルダー 11"/>
          <p:cNvSpPr txBox="1">
            <a:spLocks/>
          </p:cNvSpPr>
          <p:nvPr/>
        </p:nvSpPr>
        <p:spPr>
          <a:xfrm>
            <a:off x="3490546" y="1761390"/>
            <a:ext cx="5562599" cy="651845"/>
          </a:xfrm>
          <a:prstGeom prst="rect">
            <a:avLst/>
          </a:prstGeom>
        </p:spPr>
        <p:txBody>
          <a:bodyPr lIns="91438" tIns="45719" rIns="91438" bIns="45719"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b="1" dirty="0" smtClean="0">
                <a:solidFill>
                  <a:srgbClr val="14AA91"/>
                </a:solidFill>
                <a:latin typeface="+mj-lt"/>
                <a:cs typeface="Arial" pitchFamily="34" charset="0"/>
              </a:rPr>
              <a:t>Lila </a:t>
            </a:r>
            <a:r>
              <a:rPr lang="en-US" sz="3200" b="1" dirty="0" err="1" smtClean="0">
                <a:solidFill>
                  <a:srgbClr val="14AA91"/>
                </a:solidFill>
                <a:latin typeface="+mj-lt"/>
                <a:cs typeface="Arial" pitchFamily="34" charset="0"/>
              </a:rPr>
              <a:t>Cita</a:t>
            </a:r>
            <a:r>
              <a:rPr lang="en-US" sz="3200" b="1" dirty="0" smtClean="0">
                <a:solidFill>
                  <a:srgbClr val="14AA91"/>
                </a:solidFill>
                <a:latin typeface="+mj-lt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14AA91"/>
                </a:solidFill>
                <a:latin typeface="+mj-lt"/>
                <a:cs typeface="Arial" pitchFamily="34" charset="0"/>
              </a:rPr>
              <a:t>Mabasa</a:t>
            </a:r>
            <a:r>
              <a:rPr lang="en-US" sz="3200" b="1" dirty="0" smtClean="0">
                <a:solidFill>
                  <a:srgbClr val="14AA91"/>
                </a:solidFill>
                <a:latin typeface="+mj-lt"/>
                <a:cs typeface="Arial" pitchFamily="34" charset="0"/>
              </a:rPr>
              <a:t> Bali</a:t>
            </a:r>
            <a:endParaRPr lang="en-US" sz="3200" b="1" dirty="0">
              <a:solidFill>
                <a:srgbClr val="14AA91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5" name="直線コネクタ 9"/>
          <p:cNvCxnSpPr/>
          <p:nvPr/>
        </p:nvCxnSpPr>
        <p:spPr>
          <a:xfrm>
            <a:off x="3952614" y="2690923"/>
            <a:ext cx="4576597" cy="0"/>
          </a:xfrm>
          <a:prstGeom prst="line">
            <a:avLst/>
          </a:prstGeom>
          <a:noFill/>
          <a:ln w="190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7" name="タイトル 1"/>
          <p:cNvSpPr txBox="1">
            <a:spLocks/>
          </p:cNvSpPr>
          <p:nvPr/>
        </p:nvSpPr>
        <p:spPr>
          <a:xfrm>
            <a:off x="3684534" y="1123951"/>
            <a:ext cx="5073868" cy="469019"/>
          </a:xfrm>
          <a:prstGeom prst="rect">
            <a:avLst/>
          </a:prstGeom>
        </p:spPr>
        <p:txBody>
          <a:bodyPr lIns="91438" tIns="45719" rIns="91438" bIns="45719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072368" y="2787390"/>
            <a:ext cx="2133913" cy="338552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UNTUK </a:t>
            </a:r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SD/MI </a:t>
            </a:r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KELAS </a:t>
            </a:r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endParaRPr lang="id-ID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914402" y="438150"/>
            <a:ext cx="2590798" cy="3695503"/>
            <a:chOff x="914402" y="438150"/>
            <a:chExt cx="2590798" cy="3695503"/>
          </a:xfrm>
        </p:grpSpPr>
        <p:sp>
          <p:nvSpPr>
            <p:cNvPr id="16" name="Cube 15"/>
            <p:cNvSpPr/>
            <p:nvPr/>
          </p:nvSpPr>
          <p:spPr>
            <a:xfrm>
              <a:off x="914402" y="438150"/>
              <a:ext cx="2590798" cy="3695503"/>
            </a:xfrm>
            <a:prstGeom prst="cube">
              <a:avLst>
                <a:gd name="adj" fmla="val 3711"/>
              </a:avLst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4171" tIns="107085" rIns="214171" bIns="107085" rtlCol="0" anchor="ctr"/>
            <a:lstStyle/>
            <a:p>
              <a:pPr algn="ctr"/>
              <a:endParaRPr lang="en-US"/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1744" y="594846"/>
              <a:ext cx="2442342" cy="35009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02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G:\Template Bupena Merdeka (Konten QR-Media mengajar)\BACKGROUND\bukit.jpg"/>
          <p:cNvPicPr>
            <a:picLocks noChangeAspect="1" noChangeArrowheads="1"/>
          </p:cNvPicPr>
          <p:nvPr/>
        </p:nvPicPr>
        <p:blipFill>
          <a:blip r:embed="rId2" cstate="print"/>
          <a:srcRect l="987" t="4974" r="1547" b="2473"/>
          <a:stretch>
            <a:fillRect/>
          </a:stretch>
        </p:blipFill>
        <p:spPr bwMode="auto">
          <a:xfrm>
            <a:off x="0" y="-17438"/>
            <a:ext cx="9144000" cy="5160938"/>
          </a:xfrm>
          <a:prstGeom prst="rect">
            <a:avLst/>
          </a:prstGeom>
          <a:noFill/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4540046"/>
            <a:ext cx="9143244" cy="603454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113005" y="133350"/>
            <a:ext cx="8497595" cy="797421"/>
            <a:chOff x="113005" y="133350"/>
            <a:chExt cx="8497595" cy="797421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533400" y="263393"/>
              <a:ext cx="8077200" cy="609600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1018660" y="342096"/>
              <a:ext cx="7363339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500" dirty="0" err="1" smtClean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Ngwangun</a:t>
              </a:r>
              <a:r>
                <a:rPr lang="en-US" sz="2500" dirty="0" smtClean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 </a:t>
              </a:r>
              <a:r>
                <a:rPr lang="en-US" sz="2500" dirty="0" err="1" smtClean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Pangresep</a:t>
              </a:r>
              <a:r>
                <a:rPr lang="en-US" sz="2500" dirty="0" smtClean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 </a:t>
              </a:r>
              <a:r>
                <a:rPr lang="en-US" sz="2500" dirty="0" err="1" smtClean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Ngenalang</a:t>
              </a:r>
              <a:r>
                <a:rPr lang="en-US" sz="2500" dirty="0" smtClean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 </a:t>
              </a:r>
              <a:r>
                <a:rPr lang="en-US" sz="2500" dirty="0" err="1" smtClean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Kulawarga</a:t>
              </a:r>
              <a:endParaRPr lang="en-US" sz="2500" dirty="0">
                <a:latin typeface="Cooper Black" panose="0208090404030B020404" pitchFamily="18" charset="0"/>
                <a:ea typeface="Adobe Gothic Std B" panose="020B0800000000000000" pitchFamily="34" charset="-128"/>
              </a:endParaRPr>
            </a:p>
          </p:txBody>
        </p:sp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005" y="133350"/>
              <a:ext cx="907833" cy="797421"/>
            </a:xfrm>
            <a:prstGeom prst="rect">
              <a:avLst/>
            </a:prstGeom>
          </p:spPr>
        </p:pic>
      </p:grp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32" r="41187" b="77778"/>
          <a:stretch/>
        </p:blipFill>
        <p:spPr>
          <a:xfrm>
            <a:off x="413657" y="1352551"/>
            <a:ext cx="1828800" cy="21980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52" r="20195" b="77778"/>
          <a:stretch/>
        </p:blipFill>
        <p:spPr>
          <a:xfrm>
            <a:off x="2724178" y="1352550"/>
            <a:ext cx="1869141" cy="21980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770587" y="1144878"/>
            <a:ext cx="1114940" cy="360020"/>
          </a:xfrm>
          <a:prstGeom prst="rect">
            <a:avLst/>
          </a:prstGeom>
          <a:solidFill>
            <a:srgbClr val="93CDD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101278" y="1144878"/>
            <a:ext cx="1114940" cy="360020"/>
          </a:xfrm>
          <a:prstGeom prst="rect">
            <a:avLst/>
          </a:prstGeom>
          <a:solidFill>
            <a:srgbClr val="93CDD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470384" y="3717019"/>
            <a:ext cx="1741713" cy="51077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</a:rPr>
              <a:t>Pekak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50304" y="3717019"/>
            <a:ext cx="1741713" cy="51077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</a:rPr>
              <a:t>Dadong</a:t>
            </a:r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22" name="Picture 3" descr="G:\Template Bupena Merdeka (Konten QR-Media mengajar)\BAHAN\Notes kuning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05400" y="1140652"/>
            <a:ext cx="3752067" cy="30579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TextBox 22"/>
          <p:cNvSpPr txBox="1"/>
          <p:nvPr/>
        </p:nvSpPr>
        <p:spPr>
          <a:xfrm>
            <a:off x="5610953" y="1733550"/>
            <a:ext cx="299964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300" b="1" dirty="0" err="1">
                <a:solidFill>
                  <a:srgbClr val="C00000"/>
                </a:solidFill>
              </a:rPr>
              <a:t>Pekak</a:t>
            </a:r>
            <a:r>
              <a:rPr lang="en-US" sz="2300" b="1" dirty="0">
                <a:solidFill>
                  <a:srgbClr val="C00000"/>
                </a:solidFill>
              </a:rPr>
              <a:t>/</a:t>
            </a:r>
            <a:r>
              <a:rPr lang="en-US" sz="2300" b="1" dirty="0" err="1">
                <a:solidFill>
                  <a:srgbClr val="C00000"/>
                </a:solidFill>
              </a:rPr>
              <a:t>kakiang</a:t>
            </a:r>
            <a:r>
              <a:rPr lang="en-US" sz="2300" b="1" dirty="0">
                <a:solidFill>
                  <a:srgbClr val="C00000"/>
                </a:solidFill>
              </a:rPr>
              <a:t> </a:t>
            </a:r>
            <a:r>
              <a:rPr lang="en-US" sz="2300" b="1" dirty="0" err="1"/>
              <a:t>ento</a:t>
            </a:r>
            <a:r>
              <a:rPr lang="en-US" sz="2300" b="1" dirty="0"/>
              <a:t> </a:t>
            </a:r>
            <a:r>
              <a:rPr lang="en-US" sz="2300" b="1" dirty="0" err="1"/>
              <a:t>bapané</a:t>
            </a:r>
            <a:r>
              <a:rPr lang="en-US" sz="2300" b="1" dirty="0"/>
              <a:t> I </a:t>
            </a:r>
            <a:r>
              <a:rPr lang="en-US" sz="2300" b="1" dirty="0" err="1"/>
              <a:t>bapa</a:t>
            </a:r>
            <a:r>
              <a:rPr lang="en-US" sz="2300" b="1" dirty="0"/>
              <a:t> </a:t>
            </a:r>
            <a:r>
              <a:rPr lang="en-US" sz="2300" b="1" dirty="0" err="1"/>
              <a:t>utawi</a:t>
            </a:r>
            <a:r>
              <a:rPr lang="en-US" sz="2300" b="1" dirty="0"/>
              <a:t> </a:t>
            </a:r>
            <a:r>
              <a:rPr lang="en-US" sz="2300" b="1" dirty="0" err="1" smtClean="0"/>
              <a:t>mémé</a:t>
            </a:r>
            <a:r>
              <a:rPr lang="en-US" sz="2300" b="1" dirty="0" smtClean="0"/>
              <a:t>.</a:t>
            </a:r>
            <a:endParaRPr lang="en-US" sz="2300" b="1" dirty="0"/>
          </a:p>
          <a:p>
            <a:pPr marL="514350" indent="-514350">
              <a:buFont typeface="+mj-lt"/>
              <a:buAutoNum type="arabicPeriod"/>
            </a:pPr>
            <a:r>
              <a:rPr lang="en-US" sz="2300" b="1" dirty="0" err="1" smtClean="0">
                <a:solidFill>
                  <a:srgbClr val="0070C0"/>
                </a:solidFill>
              </a:rPr>
              <a:t>Dadong</a:t>
            </a:r>
            <a:r>
              <a:rPr lang="en-US" sz="2300" b="1" dirty="0" smtClean="0">
                <a:solidFill>
                  <a:srgbClr val="0070C0"/>
                </a:solidFill>
              </a:rPr>
              <a:t>/</a:t>
            </a:r>
            <a:r>
              <a:rPr lang="en-US" sz="2300" b="1" dirty="0" err="1" smtClean="0">
                <a:solidFill>
                  <a:srgbClr val="0070C0"/>
                </a:solidFill>
              </a:rPr>
              <a:t>nini</a:t>
            </a:r>
            <a:r>
              <a:rPr lang="en-US" sz="2300" b="1" dirty="0" smtClean="0"/>
              <a:t> </a:t>
            </a:r>
            <a:r>
              <a:rPr lang="en-US" sz="2300" b="1" dirty="0" err="1"/>
              <a:t>ento</a:t>
            </a:r>
            <a:r>
              <a:rPr lang="en-US" sz="2300" b="1" dirty="0"/>
              <a:t> </a:t>
            </a:r>
            <a:r>
              <a:rPr lang="en-US" sz="2300" b="1" dirty="0" err="1"/>
              <a:t>méménné</a:t>
            </a:r>
            <a:r>
              <a:rPr lang="en-US" sz="2300" b="1" dirty="0"/>
              <a:t> I </a:t>
            </a:r>
            <a:r>
              <a:rPr lang="en-US" sz="2300" b="1" dirty="0" err="1"/>
              <a:t>bapa</a:t>
            </a:r>
            <a:r>
              <a:rPr lang="en-US" sz="2300" b="1" dirty="0"/>
              <a:t> </a:t>
            </a:r>
            <a:r>
              <a:rPr lang="en-US" sz="2300" b="1" dirty="0" err="1"/>
              <a:t>utawi</a:t>
            </a:r>
            <a:r>
              <a:rPr lang="en-US" sz="2300" b="1" dirty="0"/>
              <a:t> </a:t>
            </a:r>
            <a:r>
              <a:rPr lang="en-US" sz="2300" b="1" dirty="0" err="1"/>
              <a:t>mémé</a:t>
            </a:r>
            <a:r>
              <a:rPr lang="en-US" sz="2300" b="1" dirty="0" smtClean="0"/>
              <a:t>.</a:t>
            </a:r>
            <a:endParaRPr lang="en-US" sz="23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72100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" fill="hold">
                                          <p:stCondLst>
                                            <p:cond delay="17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" fill="hold">
                                          <p:stCondLst>
                                            <p:cond delay="3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" fill="hold">
                                          <p:stCondLst>
                                            <p:cond delay="5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" fill="hold">
                                          <p:stCondLst>
                                            <p:cond delay="17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" fill="hold">
                                          <p:stCondLst>
                                            <p:cond delay="3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" fill="hold">
                                          <p:stCondLst>
                                            <p:cond delay="5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2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G:\Template Bupena Merdeka (Konten QR-Media mengajar)\BACKGROUND\bukit.jpg"/>
          <p:cNvPicPr>
            <a:picLocks noChangeAspect="1" noChangeArrowheads="1"/>
          </p:cNvPicPr>
          <p:nvPr/>
        </p:nvPicPr>
        <p:blipFill>
          <a:blip r:embed="rId2" cstate="print"/>
          <a:srcRect l="987" t="4974" r="1547" b="2473"/>
          <a:stretch>
            <a:fillRect/>
          </a:stretch>
        </p:blipFill>
        <p:spPr bwMode="auto">
          <a:xfrm>
            <a:off x="0" y="-17438"/>
            <a:ext cx="9144000" cy="5160938"/>
          </a:xfrm>
          <a:prstGeom prst="rect">
            <a:avLst/>
          </a:prstGeom>
          <a:noFill/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4540046"/>
            <a:ext cx="9143244" cy="603454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113005" y="133350"/>
            <a:ext cx="8497595" cy="797421"/>
            <a:chOff x="113005" y="133350"/>
            <a:chExt cx="8497595" cy="797421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533400" y="263393"/>
              <a:ext cx="8077200" cy="609600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1018660" y="342096"/>
              <a:ext cx="7363339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500" dirty="0" err="1" smtClean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Ngwangun</a:t>
              </a:r>
              <a:r>
                <a:rPr lang="en-US" sz="2500" dirty="0" smtClean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 </a:t>
              </a:r>
              <a:r>
                <a:rPr lang="en-US" sz="2500" dirty="0" err="1" smtClean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Pangresep</a:t>
              </a:r>
              <a:r>
                <a:rPr lang="en-US" sz="2500" dirty="0" smtClean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 </a:t>
              </a:r>
              <a:r>
                <a:rPr lang="en-US" sz="2500" dirty="0" err="1" smtClean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Ngenalang</a:t>
              </a:r>
              <a:r>
                <a:rPr lang="en-US" sz="2500" dirty="0" smtClean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 </a:t>
              </a:r>
              <a:r>
                <a:rPr lang="en-US" sz="2500" dirty="0" err="1" smtClean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Kulawarga</a:t>
              </a:r>
              <a:endParaRPr lang="en-US" sz="2500" dirty="0">
                <a:latin typeface="Cooper Black" panose="0208090404030B020404" pitchFamily="18" charset="0"/>
                <a:ea typeface="Adobe Gothic Std B" panose="020B0800000000000000" pitchFamily="34" charset="-128"/>
              </a:endParaRPr>
            </a:p>
          </p:txBody>
        </p:sp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005" y="133350"/>
              <a:ext cx="907833" cy="797421"/>
            </a:xfrm>
            <a:prstGeom prst="rect">
              <a:avLst/>
            </a:prstGeom>
          </p:spPr>
        </p:pic>
      </p:grp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2" r="80707" b="77778"/>
          <a:stretch/>
        </p:blipFill>
        <p:spPr>
          <a:xfrm>
            <a:off x="413657" y="1352551"/>
            <a:ext cx="1828800" cy="21980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32" r="60612" b="77778"/>
          <a:stretch/>
        </p:blipFill>
        <p:spPr>
          <a:xfrm>
            <a:off x="2724179" y="1352550"/>
            <a:ext cx="1847822" cy="21980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770587" y="1144878"/>
            <a:ext cx="1114940" cy="360020"/>
          </a:xfrm>
          <a:prstGeom prst="rect">
            <a:avLst/>
          </a:prstGeom>
          <a:solidFill>
            <a:srgbClr val="93CDD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101278" y="1144878"/>
            <a:ext cx="1114940" cy="360020"/>
          </a:xfrm>
          <a:prstGeom prst="rect">
            <a:avLst/>
          </a:prstGeom>
          <a:solidFill>
            <a:srgbClr val="93CDD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470384" y="3717019"/>
            <a:ext cx="1741713" cy="51077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</a:rPr>
              <a:t>Iwa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Muani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50304" y="3717019"/>
            <a:ext cx="1741713" cy="51077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</a:rPr>
              <a:t>Iwa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Luh</a:t>
            </a:r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22" name="Picture 3" descr="G:\Template Bupena Merdeka (Konten QR-Media mengajar)\BAHAN\Notes kuning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24400" y="1140652"/>
            <a:ext cx="4133067" cy="30579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TextBox 22"/>
          <p:cNvSpPr txBox="1"/>
          <p:nvPr/>
        </p:nvSpPr>
        <p:spPr>
          <a:xfrm>
            <a:off x="5257800" y="1733550"/>
            <a:ext cx="338064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39725" indent="-339725">
              <a:buFont typeface="+mj-lt"/>
              <a:buAutoNum type="arabicPeriod"/>
            </a:pPr>
            <a:r>
              <a:rPr lang="en-US" sz="2400" b="1" dirty="0" err="1">
                <a:solidFill>
                  <a:srgbClr val="C00000"/>
                </a:solidFill>
              </a:rPr>
              <a:t>Iwa</a:t>
            </a:r>
            <a:r>
              <a:rPr lang="en-US" sz="2400" b="1" dirty="0">
                <a:solidFill>
                  <a:srgbClr val="C00000"/>
                </a:solidFill>
              </a:rPr>
              <a:t>/</a:t>
            </a:r>
            <a:r>
              <a:rPr lang="en-US" sz="2400" b="1" dirty="0" err="1">
                <a:solidFill>
                  <a:srgbClr val="C00000"/>
                </a:solidFill>
              </a:rPr>
              <a:t>uwa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muani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/>
              <a:t>ento</a:t>
            </a:r>
            <a:r>
              <a:rPr lang="en-US" sz="2400" b="1" dirty="0"/>
              <a:t> </a:t>
            </a:r>
            <a:r>
              <a:rPr lang="en-US" sz="2400" b="1" dirty="0" err="1"/>
              <a:t>adi</a:t>
            </a:r>
            <a:r>
              <a:rPr lang="en-US" sz="2400" b="1" dirty="0"/>
              <a:t> </a:t>
            </a:r>
            <a:r>
              <a:rPr lang="en-US" sz="2400" b="1" dirty="0" err="1"/>
              <a:t>utawi</a:t>
            </a:r>
            <a:r>
              <a:rPr lang="en-US" sz="2400" b="1" dirty="0"/>
              <a:t> </a:t>
            </a:r>
            <a:r>
              <a:rPr lang="en-US" sz="2400" b="1" dirty="0" err="1"/>
              <a:t>beliné</a:t>
            </a:r>
            <a:r>
              <a:rPr lang="en-US" sz="2400" b="1" dirty="0"/>
              <a:t/>
            </a:r>
            <a:br>
              <a:rPr lang="en-US" sz="2400" b="1" dirty="0"/>
            </a:br>
            <a:r>
              <a:rPr lang="en-US" sz="2400" b="1" dirty="0"/>
              <a:t>I </a:t>
            </a:r>
            <a:r>
              <a:rPr lang="en-US" sz="2400" b="1" dirty="0" err="1"/>
              <a:t>bapa</a:t>
            </a:r>
            <a:r>
              <a:rPr lang="en-US" sz="2400" b="1" dirty="0"/>
              <a:t> </a:t>
            </a:r>
            <a:r>
              <a:rPr lang="en-US" sz="2400" b="1" dirty="0" err="1"/>
              <a:t>utawi</a:t>
            </a:r>
            <a:r>
              <a:rPr lang="en-US" sz="2400" b="1" dirty="0"/>
              <a:t> </a:t>
            </a:r>
            <a:r>
              <a:rPr lang="en-US" sz="2400" b="1" dirty="0" err="1"/>
              <a:t>mémé</a:t>
            </a:r>
            <a:r>
              <a:rPr lang="en-US" sz="2400" b="1" dirty="0"/>
              <a:t>.</a:t>
            </a:r>
            <a:r>
              <a:rPr lang="en-US" sz="2400" b="1" dirty="0"/>
              <a:t> </a:t>
            </a:r>
            <a:endParaRPr lang="en-US" sz="2400" b="1" dirty="0" smtClean="0"/>
          </a:p>
          <a:p>
            <a:pPr marL="339725" indent="-339725">
              <a:buFont typeface="+mj-lt"/>
              <a:buAutoNum type="arabicPeriod"/>
            </a:pPr>
            <a:r>
              <a:rPr lang="en-US" sz="2400" b="1" dirty="0" err="1">
                <a:solidFill>
                  <a:srgbClr val="0070C0"/>
                </a:solidFill>
              </a:rPr>
              <a:t>Iwa</a:t>
            </a:r>
            <a:r>
              <a:rPr lang="en-US" sz="2400" b="1" dirty="0">
                <a:solidFill>
                  <a:srgbClr val="0070C0"/>
                </a:solidFill>
              </a:rPr>
              <a:t>/</a:t>
            </a:r>
            <a:r>
              <a:rPr lang="en-US" sz="2400" b="1" dirty="0" err="1">
                <a:solidFill>
                  <a:srgbClr val="0070C0"/>
                </a:solidFill>
              </a:rPr>
              <a:t>uwa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luh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/>
              <a:t>ento</a:t>
            </a:r>
            <a:r>
              <a:rPr lang="en-US" sz="2400" b="1" dirty="0"/>
              <a:t> </a:t>
            </a:r>
            <a:r>
              <a:rPr lang="en-US" sz="2400" b="1" dirty="0" err="1"/>
              <a:t>adi</a:t>
            </a:r>
            <a:r>
              <a:rPr lang="en-US" sz="2400" b="1" dirty="0"/>
              <a:t> </a:t>
            </a:r>
            <a:r>
              <a:rPr lang="en-US" sz="2400" b="1" dirty="0" err="1"/>
              <a:t>utawi</a:t>
            </a:r>
            <a:r>
              <a:rPr lang="en-US" sz="2400" b="1" dirty="0"/>
              <a:t> </a:t>
            </a:r>
            <a:r>
              <a:rPr lang="en-US" sz="2400" b="1" dirty="0" err="1"/>
              <a:t>mbokné</a:t>
            </a:r>
            <a:r>
              <a:rPr lang="en-US" sz="2400" b="1" dirty="0"/>
              <a:t/>
            </a:r>
            <a:br>
              <a:rPr lang="en-US" sz="2400" b="1" dirty="0"/>
            </a:br>
            <a:r>
              <a:rPr lang="en-US" sz="2400" b="1" dirty="0"/>
              <a:t>I </a:t>
            </a:r>
            <a:r>
              <a:rPr lang="en-US" sz="2400" b="1" dirty="0" err="1"/>
              <a:t>bapa</a:t>
            </a:r>
            <a:r>
              <a:rPr lang="en-US" sz="2400" b="1" dirty="0"/>
              <a:t> </a:t>
            </a:r>
            <a:r>
              <a:rPr lang="en-US" sz="2400" b="1" dirty="0" err="1"/>
              <a:t>utawi</a:t>
            </a:r>
            <a:r>
              <a:rPr lang="en-US" sz="2400" b="1" dirty="0"/>
              <a:t> </a:t>
            </a:r>
            <a:r>
              <a:rPr lang="en-US" sz="2400" b="1" dirty="0" err="1"/>
              <a:t>mémé</a:t>
            </a:r>
            <a:r>
              <a:rPr lang="en-US" sz="2400" b="1" dirty="0"/>
              <a:t>.</a:t>
            </a:r>
            <a:r>
              <a:rPr lang="en-US" sz="2400" b="1" dirty="0"/>
              <a:t> </a:t>
            </a:r>
            <a:endParaRPr lang="en-US" sz="23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918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" fill="hold">
                                          <p:stCondLst>
                                            <p:cond delay="17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" fill="hold">
                                          <p:stCondLst>
                                            <p:cond delay="3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" fill="hold">
                                          <p:stCondLst>
                                            <p:cond delay="5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" fill="hold">
                                          <p:stCondLst>
                                            <p:cond delay="17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" fill="hold">
                                          <p:stCondLst>
                                            <p:cond delay="3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" fill="hold">
                                          <p:stCondLst>
                                            <p:cond delay="5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charRg st="56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3">
                                            <p:txEl>
                                              <p:charRg st="56" end="1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2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G:\Template Bupena Merdeka (Konten QR-Media mengajar)\BACKGROUND\bukit.jpg"/>
          <p:cNvPicPr>
            <a:picLocks noChangeAspect="1" noChangeArrowheads="1"/>
          </p:cNvPicPr>
          <p:nvPr/>
        </p:nvPicPr>
        <p:blipFill>
          <a:blip r:embed="rId2" cstate="print"/>
          <a:srcRect l="987" t="4974" r="1547" b="2473"/>
          <a:stretch>
            <a:fillRect/>
          </a:stretch>
        </p:blipFill>
        <p:spPr bwMode="auto">
          <a:xfrm>
            <a:off x="0" y="-17438"/>
            <a:ext cx="9144000" cy="5160938"/>
          </a:xfrm>
          <a:prstGeom prst="rect">
            <a:avLst/>
          </a:prstGeom>
          <a:noFill/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4540046"/>
            <a:ext cx="9143244" cy="603454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113005" y="133350"/>
            <a:ext cx="8497595" cy="797421"/>
            <a:chOff x="113005" y="133350"/>
            <a:chExt cx="8497595" cy="797421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533400" y="263393"/>
              <a:ext cx="8077200" cy="609600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1018660" y="342096"/>
              <a:ext cx="7363339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500" dirty="0" err="1" smtClean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Ngwangun</a:t>
              </a:r>
              <a:r>
                <a:rPr lang="en-US" sz="2500" dirty="0" smtClean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 </a:t>
              </a:r>
              <a:r>
                <a:rPr lang="en-US" sz="2500" dirty="0" err="1" smtClean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Pangresep</a:t>
              </a:r>
              <a:r>
                <a:rPr lang="en-US" sz="2500" dirty="0" smtClean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 </a:t>
              </a:r>
              <a:r>
                <a:rPr lang="en-US" sz="2500" dirty="0" err="1" smtClean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Ngenalang</a:t>
              </a:r>
              <a:r>
                <a:rPr lang="en-US" sz="2500" dirty="0" smtClean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 </a:t>
              </a:r>
              <a:r>
                <a:rPr lang="en-US" sz="2500" dirty="0" err="1" smtClean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Kulawarga</a:t>
              </a:r>
              <a:endParaRPr lang="en-US" sz="2500" dirty="0">
                <a:latin typeface="Cooper Black" panose="0208090404030B020404" pitchFamily="18" charset="0"/>
                <a:ea typeface="Adobe Gothic Std B" panose="020B0800000000000000" pitchFamily="34" charset="-128"/>
              </a:endParaRPr>
            </a:p>
          </p:txBody>
        </p:sp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005" y="133350"/>
              <a:ext cx="907833" cy="797421"/>
            </a:xfrm>
            <a:prstGeom prst="rect">
              <a:avLst/>
            </a:prstGeom>
          </p:spPr>
        </p:pic>
      </p:grp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99" t="770" r="121" b="77659"/>
          <a:stretch/>
        </p:blipFill>
        <p:spPr>
          <a:xfrm>
            <a:off x="1358417" y="1460284"/>
            <a:ext cx="1828800" cy="213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748003" y="1176412"/>
            <a:ext cx="1114940" cy="360020"/>
          </a:xfrm>
          <a:prstGeom prst="rect">
            <a:avLst/>
          </a:prstGeom>
          <a:solidFill>
            <a:srgbClr val="93CDD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447800" y="3748553"/>
            <a:ext cx="1741713" cy="51077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</a:rPr>
              <a:t>Misan</a:t>
            </a:r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22" name="Picture 3" descr="G:\Template Bupena Merdeka (Konten QR-Media mengajar)\BAHAN\Notes kuning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33800" y="1466237"/>
            <a:ext cx="4133067" cy="20370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TextBox 22"/>
          <p:cNvSpPr txBox="1"/>
          <p:nvPr/>
        </p:nvSpPr>
        <p:spPr>
          <a:xfrm>
            <a:off x="4191000" y="2119556"/>
            <a:ext cx="338064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 err="1">
                <a:solidFill>
                  <a:srgbClr val="C00000"/>
                </a:solidFill>
              </a:rPr>
              <a:t>Misan</a:t>
            </a:r>
            <a:r>
              <a:rPr lang="en-US" sz="2500" b="1" dirty="0"/>
              <a:t> </a:t>
            </a:r>
            <a:r>
              <a:rPr lang="en-US" sz="2500" b="1" dirty="0" err="1"/>
              <a:t>ento</a:t>
            </a:r>
            <a:r>
              <a:rPr lang="en-US" sz="2500" b="1" dirty="0"/>
              <a:t> </a:t>
            </a:r>
            <a:r>
              <a:rPr lang="en-US" sz="2500" b="1" dirty="0" err="1"/>
              <a:t>pianakné</a:t>
            </a:r>
            <a:r>
              <a:rPr lang="en-US" sz="2500" b="1" dirty="0"/>
              <a:t> </a:t>
            </a:r>
            <a:r>
              <a:rPr lang="en-US" sz="2500" b="1" dirty="0" err="1"/>
              <a:t>paman</a:t>
            </a:r>
            <a:r>
              <a:rPr lang="en-US" sz="2500" b="1" dirty="0"/>
              <a:t> </a:t>
            </a:r>
            <a:r>
              <a:rPr lang="en-US" sz="2500" b="1" dirty="0" err="1"/>
              <a:t>utawi</a:t>
            </a:r>
            <a:r>
              <a:rPr lang="en-US" sz="2500" b="1" dirty="0"/>
              <a:t> </a:t>
            </a:r>
            <a:r>
              <a:rPr lang="en-US" sz="2500" b="1" dirty="0" err="1"/>
              <a:t>bibi</a:t>
            </a:r>
            <a:r>
              <a:rPr lang="en-US" sz="2500" b="1" dirty="0"/>
              <a:t>.</a:t>
            </a:r>
            <a:r>
              <a:rPr lang="en-US" sz="2500" b="1" dirty="0"/>
              <a:t> </a:t>
            </a:r>
            <a:endParaRPr lang="en-US" sz="25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33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" fill="hold">
                                          <p:stCondLst>
                                            <p:cond delay="17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" fill="hold">
                                          <p:stCondLst>
                                            <p:cond delay="3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" fill="hold">
                                          <p:stCondLst>
                                            <p:cond delay="5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14" grpId="0" animBg="1"/>
      <p:bldP spid="14" grpId="1" animBg="1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57200" y="520952"/>
            <a:ext cx="5029200" cy="861082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1704993" y="425465"/>
            <a:ext cx="1688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spc="38" dirty="0" err="1" smtClean="0">
                <a:solidFill>
                  <a:srgbClr val="F15B40"/>
                </a:solidFill>
              </a:rPr>
              <a:t>Palajahan</a:t>
            </a:r>
            <a:endParaRPr lang="id-ID" sz="2800" dirty="0">
              <a:solidFill>
                <a:srgbClr val="F15B4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69" y="-8540"/>
            <a:ext cx="989510" cy="139967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691855" y="934819"/>
            <a:ext cx="34856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aseline="30000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Tata </a:t>
            </a:r>
            <a:r>
              <a:rPr lang="en-GB" sz="3600" baseline="30000" dirty="0" smtClean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Cara </a:t>
            </a:r>
            <a:r>
              <a:rPr lang="en-GB" sz="3600" baseline="30000" dirty="0" err="1" smtClean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Makenalan</a:t>
            </a:r>
            <a:endParaRPr lang="en-US" sz="3600" dirty="0"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890474" y="104185"/>
            <a:ext cx="990631" cy="990631"/>
            <a:chOff x="1905411" y="138203"/>
            <a:chExt cx="990631" cy="990631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643" t="35124" r="29275" b="37953"/>
            <a:stretch/>
          </p:blipFill>
          <p:spPr>
            <a:xfrm>
              <a:off x="1905411" y="138203"/>
              <a:ext cx="990631" cy="990631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2143259" y="363340"/>
              <a:ext cx="20774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spc="38" dirty="0" smtClean="0">
                  <a:solidFill>
                    <a:schemeClr val="bg1"/>
                  </a:solidFill>
                </a:rPr>
                <a:t>1</a:t>
              </a:r>
              <a:endParaRPr lang="id-ID" sz="3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877" y="1589448"/>
            <a:ext cx="3498513" cy="271584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95800" y="1995017"/>
            <a:ext cx="4492571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673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33400" y="263393"/>
            <a:ext cx="5029200" cy="609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63654" y="285750"/>
            <a:ext cx="391314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err="1" smtClean="0">
                <a:latin typeface="Cooper Black" panose="0208090404030B020404" pitchFamily="18" charset="0"/>
                <a:ea typeface="Adobe Gothic Std B" panose="020B0800000000000000" pitchFamily="34" charset="-128"/>
              </a:rPr>
              <a:t>Ngenalang</a:t>
            </a:r>
            <a:r>
              <a:rPr lang="en-US" sz="3000" dirty="0" smtClean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 smtClean="0">
                <a:latin typeface="Cooper Black" panose="0208090404030B020404" pitchFamily="18" charset="0"/>
                <a:ea typeface="Adobe Gothic Std B" panose="020B0800000000000000" pitchFamily="34" charset="-128"/>
              </a:rPr>
              <a:t>Déw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é</a:t>
            </a:r>
            <a:r>
              <a:rPr lang="en-US" sz="3000" dirty="0" err="1" smtClean="0">
                <a:latin typeface="Cooper Black" panose="0208090404030B020404" pitchFamily="18" charset="0"/>
                <a:ea typeface="Adobe Gothic Std B" panose="020B0800000000000000" pitchFamily="34" charset="-128"/>
              </a:rPr>
              <a:t>k</a:t>
            </a:r>
            <a:endParaRPr lang="en-US" sz="3000" dirty="0">
              <a:latin typeface="Cooper Black" panose="0208090404030B020404" pitchFamily="18" charset="0"/>
              <a:ea typeface="Adobe Gothic Std B" panose="020B0800000000000000" pitchFamily="34" charset="-12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46" t="28147" r="31337" b="25927"/>
          <a:stretch/>
        </p:blipFill>
        <p:spPr>
          <a:xfrm>
            <a:off x="0" y="8873"/>
            <a:ext cx="963654" cy="157227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032"/>
          <a:stretch/>
        </p:blipFill>
        <p:spPr>
          <a:xfrm>
            <a:off x="5464384" y="1344428"/>
            <a:ext cx="2437800" cy="349734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4540046"/>
            <a:ext cx="9143244" cy="603454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963654" y="1127513"/>
            <a:ext cx="4476781" cy="2645550"/>
            <a:chOff x="3745142" y="1676776"/>
            <a:chExt cx="4476781" cy="2645550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7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745142" y="1676776"/>
              <a:ext cx="4476781" cy="257176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4" name="Rectangle 13"/>
            <p:cNvSpPr/>
            <p:nvPr/>
          </p:nvSpPr>
          <p:spPr>
            <a:xfrm>
              <a:off x="4105469" y="2014002"/>
              <a:ext cx="3552819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 err="1" smtClean="0">
                  <a:solidFill>
                    <a:srgbClr val="0070C0"/>
                  </a:solidFill>
                </a:rPr>
                <a:t>Rahajeng</a:t>
              </a:r>
              <a:r>
                <a:rPr lang="en-US" sz="2400" b="1" dirty="0" smtClean="0">
                  <a:solidFill>
                    <a:srgbClr val="0070C0"/>
                  </a:solidFill>
                </a:rPr>
                <a:t> </a:t>
              </a:r>
              <a:r>
                <a:rPr lang="en-US" sz="2400" b="1" dirty="0" err="1" smtClean="0">
                  <a:solidFill>
                    <a:srgbClr val="0070C0"/>
                  </a:solidFill>
                </a:rPr>
                <a:t>semeng</a:t>
              </a:r>
              <a:r>
                <a:rPr lang="en-US" sz="2400" b="1" dirty="0" smtClean="0">
                  <a:solidFill>
                    <a:srgbClr val="0070C0"/>
                  </a:solidFill>
                </a:rPr>
                <a:t>.</a:t>
              </a:r>
            </a:p>
            <a:p>
              <a:pPr algn="ctr"/>
              <a:r>
                <a:rPr lang="nn-NO" sz="2400" b="1" dirty="0">
                  <a:solidFill>
                    <a:srgbClr val="FF0000"/>
                  </a:solidFill>
                </a:rPr>
                <a:t>Adan</a:t>
              </a:r>
              <a:r>
                <a:rPr lang="nn-NO" sz="2400" b="1" dirty="0"/>
                <a:t> tiangé I Gedé Dana.</a:t>
              </a:r>
              <a:br>
                <a:rPr lang="nn-NO" sz="2400" b="1" dirty="0"/>
              </a:br>
              <a:r>
                <a:rPr lang="nn-NO" sz="2400" b="1" dirty="0">
                  <a:solidFill>
                    <a:srgbClr val="FF0000"/>
                  </a:solidFill>
                </a:rPr>
                <a:t>Tuuh</a:t>
              </a:r>
              <a:r>
                <a:rPr lang="nn-NO" sz="2400" b="1" dirty="0"/>
                <a:t> tiang suba 7 tiban.</a:t>
              </a:r>
              <a:br>
                <a:rPr lang="nn-NO" sz="2400" b="1" dirty="0"/>
              </a:br>
              <a:r>
                <a:rPr lang="nn-NO" sz="2400" b="1" dirty="0">
                  <a:solidFill>
                    <a:srgbClr val="FF0000"/>
                  </a:solidFill>
                </a:rPr>
                <a:t>Tiang lekad </a:t>
              </a:r>
              <a:r>
                <a:rPr lang="nn-NO" sz="2400" b="1" dirty="0"/>
                <a:t>di Singaraja,</a:t>
              </a:r>
              <a:br>
                <a:rPr lang="nn-NO" sz="2400" b="1" dirty="0"/>
              </a:br>
              <a:r>
                <a:rPr lang="nn-NO" sz="2400" b="1" dirty="0"/>
                <a:t>28 September </a:t>
              </a:r>
              <a:r>
                <a:rPr lang="nn-NO" sz="2400" b="1" dirty="0" smtClean="0"/>
                <a:t>2017. </a:t>
              </a:r>
              <a:r>
                <a:rPr lang="nn-NO" sz="2400" b="1" dirty="0"/>
                <a:t/>
              </a:r>
              <a:br>
                <a:rPr lang="nn-NO" sz="2400" b="1" dirty="0"/>
              </a:br>
              <a:endParaRPr lang="en-US" sz="2400" b="1" dirty="0">
                <a:solidFill>
                  <a:srgbClr val="C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0021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33400" y="263393"/>
            <a:ext cx="5029200" cy="609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63654" y="285750"/>
            <a:ext cx="391314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err="1" smtClean="0">
                <a:latin typeface="Cooper Black" panose="0208090404030B020404" pitchFamily="18" charset="0"/>
                <a:ea typeface="Adobe Gothic Std B" panose="020B0800000000000000" pitchFamily="34" charset="-128"/>
              </a:rPr>
              <a:t>Ngenalang</a:t>
            </a:r>
            <a:r>
              <a:rPr lang="en-US" sz="3000" dirty="0" smtClean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 smtClean="0">
                <a:latin typeface="Cooper Black" panose="0208090404030B020404" pitchFamily="18" charset="0"/>
                <a:ea typeface="Adobe Gothic Std B" panose="020B0800000000000000" pitchFamily="34" charset="-128"/>
              </a:rPr>
              <a:t>Déw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é</a:t>
            </a:r>
            <a:r>
              <a:rPr lang="en-US" sz="3000" dirty="0" err="1" smtClean="0">
                <a:latin typeface="Cooper Black" panose="0208090404030B020404" pitchFamily="18" charset="0"/>
                <a:ea typeface="Adobe Gothic Std B" panose="020B0800000000000000" pitchFamily="34" charset="-128"/>
              </a:rPr>
              <a:t>k</a:t>
            </a:r>
            <a:endParaRPr lang="en-US" sz="3000" dirty="0">
              <a:latin typeface="Cooper Black" panose="0208090404030B020404" pitchFamily="18" charset="0"/>
              <a:ea typeface="Adobe Gothic Std B" panose="020B0800000000000000" pitchFamily="34" charset="-12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46" t="28147" r="31337" b="25927"/>
          <a:stretch/>
        </p:blipFill>
        <p:spPr>
          <a:xfrm>
            <a:off x="0" y="8873"/>
            <a:ext cx="963654" cy="157227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032"/>
          <a:stretch/>
        </p:blipFill>
        <p:spPr>
          <a:xfrm>
            <a:off x="5464384" y="1344428"/>
            <a:ext cx="2437800" cy="349734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4540046"/>
            <a:ext cx="9143244" cy="603454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963654" y="1127513"/>
            <a:ext cx="4476781" cy="2571768"/>
            <a:chOff x="3745142" y="1676776"/>
            <a:chExt cx="4476781" cy="2571768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7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745142" y="1676776"/>
              <a:ext cx="4476781" cy="257176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4" name="Rectangle 13"/>
            <p:cNvSpPr/>
            <p:nvPr/>
          </p:nvSpPr>
          <p:spPr>
            <a:xfrm>
              <a:off x="4167378" y="2177830"/>
              <a:ext cx="3324219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 err="1">
                  <a:solidFill>
                    <a:srgbClr val="FF0000"/>
                  </a:solidFill>
                </a:rPr>
                <a:t>Tiang</a:t>
              </a:r>
              <a:r>
                <a:rPr lang="en-US" sz="2400" b="1" dirty="0">
                  <a:solidFill>
                    <a:srgbClr val="FF0000"/>
                  </a:solidFill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</a:rPr>
                <a:t>uli</a:t>
              </a:r>
              <a:r>
                <a:rPr lang="en-US" sz="2400" b="1" dirty="0">
                  <a:solidFill>
                    <a:srgbClr val="FF0000"/>
                  </a:solidFill>
                </a:rPr>
                <a:t> </a:t>
              </a:r>
              <a:r>
                <a:rPr lang="en-US" sz="2400" b="1" dirty="0" err="1"/>
                <a:t>Liligundi</a:t>
              </a:r>
              <a:r>
                <a:rPr lang="en-US" sz="2400" b="1" dirty="0"/>
                <a:t>.</a:t>
              </a:r>
              <a:br>
                <a:rPr lang="en-US" sz="2400" b="1" dirty="0"/>
              </a:br>
              <a:r>
                <a:rPr lang="en-US" sz="2400" b="1" dirty="0" err="1">
                  <a:solidFill>
                    <a:srgbClr val="FF0000"/>
                  </a:solidFill>
                </a:rPr>
                <a:t>Umah</a:t>
              </a:r>
              <a:r>
                <a:rPr lang="en-US" sz="2400" b="1" dirty="0"/>
                <a:t> </a:t>
              </a:r>
              <a:r>
                <a:rPr lang="en-US" sz="2400" b="1" dirty="0" err="1"/>
                <a:t>tiangé</a:t>
              </a:r>
              <a:r>
                <a:rPr lang="en-US" sz="2400" b="1" dirty="0"/>
                <a:t> di </a:t>
              </a:r>
              <a:r>
                <a:rPr lang="en-US" sz="2400" b="1" dirty="0" err="1"/>
                <a:t>Jalan</a:t>
              </a:r>
              <a:r>
                <a:rPr lang="en-US" sz="2400" b="1" dirty="0"/>
                <a:t/>
              </a:r>
              <a:br>
                <a:rPr lang="en-US" sz="2400" b="1" dirty="0"/>
              </a:br>
              <a:r>
                <a:rPr lang="en-US" sz="2400" b="1" dirty="0"/>
                <a:t>Mayor </a:t>
              </a:r>
              <a:r>
                <a:rPr lang="en-US" sz="2400" b="1" dirty="0" err="1"/>
                <a:t>Métra</a:t>
              </a:r>
              <a:r>
                <a:rPr lang="en-US" sz="2400" b="1" dirty="0"/>
                <a:t> </a:t>
              </a:r>
              <a:r>
                <a:rPr lang="en-US" sz="2400" b="1" dirty="0" err="1"/>
                <a:t>Nomer</a:t>
              </a:r>
              <a:r>
                <a:rPr lang="en-US" sz="2400" b="1" dirty="0"/>
                <a:t> 12, </a:t>
              </a:r>
              <a:r>
                <a:rPr lang="en-US" sz="2400" b="1" dirty="0" err="1"/>
                <a:t>Singaraja</a:t>
              </a:r>
              <a:r>
                <a:rPr lang="en-US" sz="2400" b="1" dirty="0" smtClean="0"/>
                <a:t>.</a:t>
              </a:r>
              <a:endParaRPr lang="en-US" sz="2400" b="1" dirty="0">
                <a:solidFill>
                  <a:srgbClr val="C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0389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800"/>
                            </p:stCondLst>
                            <p:childTnLst>
                              <p:par>
                                <p:cTn id="1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 l="1669" t="3768" r="1650" b="9569"/>
          <a:stretch>
            <a:fillRect/>
          </a:stretch>
        </p:blipFill>
        <p:spPr bwMode="auto">
          <a:xfrm>
            <a:off x="1" y="0"/>
            <a:ext cx="9144032" cy="4929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4540046"/>
            <a:ext cx="9143244" cy="603454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171"/>
          <a:stretch/>
        </p:blipFill>
        <p:spPr bwMode="auto">
          <a:xfrm>
            <a:off x="5943600" y="777791"/>
            <a:ext cx="2589670" cy="3961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1107264" y="1279688"/>
            <a:ext cx="4643471" cy="2206461"/>
            <a:chOff x="671430" y="1423861"/>
            <a:chExt cx="4256515" cy="2206461"/>
          </a:xfrm>
          <a:effectLst/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1430" y="1423861"/>
              <a:ext cx="4256515" cy="2206461"/>
            </a:xfrm>
            <a:prstGeom prst="rect">
              <a:avLst/>
            </a:prstGeom>
            <a:effectLst/>
          </p:spPr>
        </p:pic>
        <p:sp>
          <p:nvSpPr>
            <p:cNvPr id="9" name="TextBox 8"/>
            <p:cNvSpPr txBox="1"/>
            <p:nvPr/>
          </p:nvSpPr>
          <p:spPr>
            <a:xfrm>
              <a:off x="798033" y="1585841"/>
              <a:ext cx="3957455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err="1"/>
                <a:t>Nyihnayang</a:t>
              </a:r>
              <a:r>
                <a:rPr lang="en-US" sz="2800" b="1" dirty="0"/>
                <a:t> </a:t>
              </a:r>
              <a:r>
                <a:rPr lang="en-US" sz="2800" b="1" dirty="0" err="1"/>
                <a:t>angga</a:t>
              </a:r>
              <a:r>
                <a:rPr lang="en-US" sz="2800" b="1" dirty="0"/>
                <a:t> </a:t>
              </a:r>
              <a:r>
                <a:rPr lang="en-US" sz="2800" b="1" dirty="0" err="1"/>
                <a:t>ento</a:t>
              </a:r>
              <a:r>
                <a:rPr lang="en-US" sz="2800" b="1" dirty="0"/>
                <a:t/>
              </a:r>
              <a:br>
                <a:rPr lang="en-US" sz="2800" b="1" dirty="0"/>
              </a:br>
              <a:r>
                <a:rPr lang="en-US" sz="2800" b="1" dirty="0" err="1"/>
                <a:t>artiné</a:t>
              </a:r>
              <a:r>
                <a:rPr lang="en-US" sz="2800" b="1" dirty="0"/>
                <a:t> </a:t>
              </a:r>
              <a:r>
                <a:rPr lang="en-US" sz="2800" b="1" dirty="0" err="1">
                  <a:solidFill>
                    <a:srgbClr val="FF0000"/>
                  </a:solidFill>
                </a:rPr>
                <a:t>makenalan</a:t>
              </a:r>
              <a:r>
                <a:rPr lang="en-US" sz="2800" b="1" dirty="0"/>
                <a:t>.</a:t>
              </a:r>
              <a:br>
                <a:rPr lang="en-US" sz="2800" b="1" dirty="0"/>
              </a:br>
              <a:r>
                <a:rPr lang="en-US" sz="2800" b="1" dirty="0" err="1"/>
                <a:t>Anaké</a:t>
              </a:r>
              <a:r>
                <a:rPr lang="en-US" sz="2800" b="1" dirty="0"/>
                <a:t> </a:t>
              </a:r>
              <a:r>
                <a:rPr lang="en-US" sz="2800" b="1" dirty="0" err="1"/>
                <a:t>makenalan</a:t>
              </a:r>
              <a:r>
                <a:rPr lang="en-US" sz="2800" b="1" dirty="0"/>
                <a:t> </a:t>
              </a:r>
              <a:r>
                <a:rPr lang="en-US" sz="2800" b="1" dirty="0" err="1"/>
                <a:t>utamané</a:t>
              </a:r>
              <a:r>
                <a:rPr lang="en-US" sz="2800" b="1" dirty="0"/>
                <a:t/>
              </a:r>
              <a:br>
                <a:rPr lang="en-US" sz="2800" b="1" dirty="0"/>
              </a:br>
              <a:r>
                <a:rPr lang="en-US" sz="2800" b="1" dirty="0" err="1">
                  <a:solidFill>
                    <a:srgbClr val="0070C0"/>
                  </a:solidFill>
                </a:rPr>
                <a:t>nyambatang</a:t>
              </a:r>
              <a:r>
                <a:rPr lang="en-US" sz="2800" b="1" dirty="0">
                  <a:solidFill>
                    <a:srgbClr val="0070C0"/>
                  </a:solidFill>
                </a:rPr>
                <a:t> </a:t>
              </a:r>
              <a:r>
                <a:rPr lang="en-US" sz="2800" b="1" dirty="0" err="1">
                  <a:solidFill>
                    <a:srgbClr val="0070C0"/>
                  </a:solidFill>
                </a:rPr>
                <a:t>adané</a:t>
              </a:r>
              <a:r>
                <a:rPr lang="en-US" sz="2800" b="1" dirty="0"/>
                <a:t>. </a:t>
              </a:r>
              <a:endParaRPr lang="en-US" sz="2800" b="1" dirty="0">
                <a:solidFill>
                  <a:srgbClr val="FF0066"/>
                </a:solidFill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13005" y="133350"/>
            <a:ext cx="7887995" cy="797421"/>
            <a:chOff x="113005" y="133350"/>
            <a:chExt cx="7887995" cy="797421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533400" y="263393"/>
              <a:ext cx="7467600" cy="609600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1018661" y="342096"/>
              <a:ext cx="6732546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500" dirty="0" err="1" smtClean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Ngwangun</a:t>
              </a:r>
              <a:r>
                <a:rPr lang="en-US" sz="2500" dirty="0" smtClean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 </a:t>
              </a:r>
              <a:r>
                <a:rPr lang="en-US" sz="2500" dirty="0" err="1" smtClean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Pangresep</a:t>
              </a:r>
              <a:r>
                <a:rPr lang="en-US" sz="2500" dirty="0" smtClean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 </a:t>
              </a:r>
              <a:r>
                <a:rPr lang="en-US" sz="2500" dirty="0" err="1" smtClean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Ngenalang</a:t>
              </a:r>
              <a:r>
                <a:rPr lang="en-US" sz="2500" dirty="0" smtClean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 </a:t>
              </a:r>
              <a:r>
                <a:rPr lang="en-US" sz="2500" dirty="0" err="1" smtClean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Déw</a:t>
              </a:r>
              <a:r>
                <a:rPr lang="en-US" sz="2500" dirty="0" err="1">
                  <a:latin typeface="Cooper Black" panose="0208090404030B020404" pitchFamily="18" charset="0"/>
                  <a:ea typeface="Adobe Gothic Std B" panose="020B0800000000000000" pitchFamily="34" charset="-128"/>
                </a:rPr>
                <a:t>é</a:t>
              </a:r>
              <a:r>
                <a:rPr lang="en-US" sz="2500" dirty="0" err="1" smtClean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k</a:t>
              </a:r>
              <a:endParaRPr lang="en-US" sz="2500" dirty="0">
                <a:latin typeface="Cooper Black" panose="0208090404030B020404" pitchFamily="18" charset="0"/>
                <a:ea typeface="Adobe Gothic Std B" panose="020B0800000000000000" pitchFamily="34" charset="-128"/>
              </a:endParaRP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005" y="133350"/>
              <a:ext cx="907833" cy="7974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1199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50"/>
                            </p:stCondLst>
                            <p:childTnLst>
                              <p:par>
                                <p:cTn id="2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 l="1669" t="3768" r="1650" b="9569"/>
          <a:stretch>
            <a:fillRect/>
          </a:stretch>
        </p:blipFill>
        <p:spPr bwMode="auto">
          <a:xfrm>
            <a:off x="1" y="0"/>
            <a:ext cx="9144032" cy="4929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4540046"/>
            <a:ext cx="9143244" cy="603454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171"/>
          <a:stretch/>
        </p:blipFill>
        <p:spPr bwMode="auto">
          <a:xfrm>
            <a:off x="5943600" y="777791"/>
            <a:ext cx="2589670" cy="3961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1107264" y="1279688"/>
            <a:ext cx="4643471" cy="2902918"/>
            <a:chOff x="671430" y="1423861"/>
            <a:chExt cx="4256515" cy="2274515"/>
          </a:xfrm>
          <a:effectLst/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1430" y="1423861"/>
              <a:ext cx="4256515" cy="2206461"/>
            </a:xfrm>
            <a:prstGeom prst="rect">
              <a:avLst/>
            </a:prstGeom>
            <a:effectLst/>
          </p:spPr>
        </p:pic>
        <p:sp>
          <p:nvSpPr>
            <p:cNvPr id="9" name="TextBox 8"/>
            <p:cNvSpPr txBox="1"/>
            <p:nvPr/>
          </p:nvSpPr>
          <p:spPr>
            <a:xfrm>
              <a:off x="843888" y="1600360"/>
              <a:ext cx="3841750" cy="2098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err="1"/>
                <a:t>Jani</a:t>
              </a:r>
              <a:r>
                <a:rPr lang="en-US" sz="2400" b="1" dirty="0"/>
                <a:t> </a:t>
              </a:r>
              <a:r>
                <a:rPr lang="en-US" sz="2400" b="1" dirty="0" err="1"/>
                <a:t>uratiang</a:t>
              </a:r>
              <a:r>
                <a:rPr lang="en-US" sz="2400" b="1" dirty="0"/>
                <a:t> </a:t>
              </a:r>
              <a:r>
                <a:rPr lang="en-US" sz="2400" b="1" dirty="0" err="1"/>
                <a:t>apa</a:t>
              </a:r>
              <a:r>
                <a:rPr lang="en-US" sz="2400" b="1" dirty="0"/>
                <a:t> </a:t>
              </a:r>
              <a:r>
                <a:rPr lang="en-US" sz="2400" b="1" dirty="0" err="1" smtClean="0"/>
                <a:t>dogén</a:t>
              </a:r>
              <a:r>
                <a:rPr lang="en-US" sz="2400" b="1" dirty="0"/>
                <a:t> </a:t>
              </a:r>
              <a:r>
                <a:rPr lang="en-US" sz="2400" b="1" dirty="0" err="1" smtClean="0"/>
                <a:t>ané</a:t>
              </a:r>
              <a:r>
                <a:rPr lang="en-US" sz="2400" b="1" dirty="0" smtClean="0"/>
                <a:t> </a:t>
              </a:r>
              <a:r>
                <a:rPr lang="en-US" sz="2400" b="1" dirty="0" err="1"/>
                <a:t>sambatang</a:t>
              </a:r>
              <a:r>
                <a:rPr lang="en-US" sz="2400" b="1" dirty="0"/>
                <a:t> </a:t>
              </a:r>
              <a:r>
                <a:rPr lang="en-US" sz="2400" b="1" dirty="0" err="1"/>
                <a:t>yéning</a:t>
              </a:r>
              <a:r>
                <a:rPr lang="en-US" sz="2400" b="1" dirty="0"/>
                <a:t> </a:t>
              </a:r>
              <a:r>
                <a:rPr lang="en-US" sz="2400" b="1" dirty="0" err="1" smtClean="0"/>
                <a:t>makenalan</a:t>
              </a:r>
              <a:r>
                <a:rPr lang="en-US" sz="2400" b="1" dirty="0" smtClean="0"/>
                <a:t>.</a:t>
              </a:r>
              <a:r>
                <a:rPr lang="en-US" sz="2400" b="1" dirty="0"/>
                <a:t/>
              </a:r>
              <a:br>
                <a:rPr lang="en-US" sz="2400" b="1" dirty="0"/>
              </a:br>
              <a:r>
                <a:rPr lang="en-US" sz="2400" b="1" dirty="0">
                  <a:solidFill>
                    <a:srgbClr val="FF0000"/>
                  </a:solidFill>
                </a:rPr>
                <a:t>1. Adan </a:t>
              </a:r>
              <a:r>
                <a:rPr lang="en-US" sz="2400" b="1" dirty="0"/>
                <a:t/>
              </a:r>
              <a:br>
                <a:rPr lang="en-US" sz="2400" b="1" dirty="0"/>
              </a:br>
              <a:r>
                <a:rPr lang="en-US" sz="2400" b="1" dirty="0">
                  <a:solidFill>
                    <a:srgbClr val="00B050"/>
                  </a:solidFill>
                </a:rPr>
                <a:t>2. </a:t>
              </a:r>
              <a:r>
                <a:rPr lang="en-US" sz="2400" b="1" dirty="0" err="1" smtClean="0">
                  <a:solidFill>
                    <a:srgbClr val="00B050"/>
                  </a:solidFill>
                </a:rPr>
                <a:t>Tuuh</a:t>
              </a:r>
              <a:endParaRPr lang="en-US" sz="2400" b="1" dirty="0" smtClean="0">
                <a:solidFill>
                  <a:srgbClr val="00B050"/>
                </a:solidFill>
              </a:endParaRPr>
            </a:p>
            <a:p>
              <a:r>
                <a:rPr lang="en-US" sz="2400" b="1" dirty="0">
                  <a:solidFill>
                    <a:srgbClr val="0070C0"/>
                  </a:solidFill>
                </a:rPr>
                <a:t>3. </a:t>
              </a:r>
              <a:r>
                <a:rPr lang="en-US" sz="2400" b="1" dirty="0" err="1">
                  <a:solidFill>
                    <a:srgbClr val="0070C0"/>
                  </a:solidFill>
                </a:rPr>
                <a:t>Tongos</a:t>
              </a:r>
              <a:r>
                <a:rPr lang="en-US" sz="2400" b="1" dirty="0">
                  <a:solidFill>
                    <a:srgbClr val="0070C0"/>
                  </a:solidFill>
                </a:rPr>
                <a:t> </a:t>
              </a:r>
              <a:r>
                <a:rPr lang="en-US" sz="2400" b="1" dirty="0" err="1">
                  <a:solidFill>
                    <a:srgbClr val="0070C0"/>
                  </a:solidFill>
                </a:rPr>
                <a:t>lan</a:t>
              </a:r>
              <a:r>
                <a:rPr lang="en-US" sz="2400" b="1" dirty="0">
                  <a:solidFill>
                    <a:srgbClr val="0070C0"/>
                  </a:solidFill>
                </a:rPr>
                <a:t> </a:t>
              </a:r>
              <a:r>
                <a:rPr lang="en-US" sz="2400" b="1" dirty="0" err="1">
                  <a:solidFill>
                    <a:srgbClr val="0070C0"/>
                  </a:solidFill>
                </a:rPr>
                <a:t>tanggal</a:t>
              </a:r>
              <a:r>
                <a:rPr lang="en-US" sz="2400" b="1" dirty="0">
                  <a:solidFill>
                    <a:srgbClr val="0070C0"/>
                  </a:solidFill>
                </a:rPr>
                <a:t> </a:t>
              </a:r>
              <a:r>
                <a:rPr lang="en-US" sz="2400" b="1" dirty="0" err="1">
                  <a:solidFill>
                    <a:srgbClr val="0070C0"/>
                  </a:solidFill>
                </a:rPr>
                <a:t>lekad</a:t>
              </a:r>
              <a:endParaRPr lang="en-US" sz="2400" b="1" dirty="0" smtClean="0">
                <a:solidFill>
                  <a:srgbClr val="0070C0"/>
                </a:solidFill>
              </a:endParaRPr>
            </a:p>
            <a:p>
              <a:r>
                <a:rPr lang="en-US" sz="2400" b="1" dirty="0" smtClean="0">
                  <a:solidFill>
                    <a:srgbClr val="7030A0"/>
                  </a:solidFill>
                </a:rPr>
                <a:t>4</a:t>
              </a:r>
              <a:r>
                <a:rPr lang="en-US" sz="2400" b="1" dirty="0">
                  <a:solidFill>
                    <a:srgbClr val="7030A0"/>
                  </a:solidFill>
                </a:rPr>
                <a:t>. </a:t>
              </a:r>
              <a:r>
                <a:rPr lang="en-US" sz="2400" b="1" dirty="0" err="1">
                  <a:solidFill>
                    <a:srgbClr val="7030A0"/>
                  </a:solidFill>
                </a:rPr>
                <a:t>Uli</a:t>
              </a:r>
              <a:r>
                <a:rPr lang="en-US" sz="2400" b="1" dirty="0">
                  <a:solidFill>
                    <a:srgbClr val="7030A0"/>
                  </a:solidFill>
                </a:rPr>
                <a:t> </a:t>
              </a:r>
              <a:r>
                <a:rPr lang="en-US" sz="2400" b="1" dirty="0" err="1">
                  <a:solidFill>
                    <a:srgbClr val="7030A0"/>
                  </a:solidFill>
                </a:rPr>
                <a:t>dija</a:t>
              </a:r>
              <a:r>
                <a:rPr lang="en-US" sz="2400" b="1" dirty="0">
                  <a:solidFill>
                    <a:srgbClr val="7030A0"/>
                  </a:solidFill>
                </a:rPr>
                <a:t> </a:t>
              </a:r>
              <a:r>
                <a:rPr lang="en-US" sz="2400" b="1" dirty="0"/>
                <a:t/>
              </a:r>
              <a:br>
                <a:rPr lang="en-US" sz="2400" b="1" dirty="0"/>
              </a:br>
              <a:endParaRPr lang="en-US" sz="2400" b="1" dirty="0">
                <a:solidFill>
                  <a:srgbClr val="FF0066"/>
                </a:solidFill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113005" y="133350"/>
            <a:ext cx="7887995" cy="797421"/>
            <a:chOff x="113005" y="133350"/>
            <a:chExt cx="7887995" cy="797421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533400" y="263393"/>
              <a:ext cx="7467600" cy="609600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1018661" y="342096"/>
              <a:ext cx="6732546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500" dirty="0" err="1" smtClean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Ngwangun</a:t>
              </a:r>
              <a:r>
                <a:rPr lang="en-US" sz="2500" dirty="0" smtClean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 </a:t>
              </a:r>
              <a:r>
                <a:rPr lang="en-US" sz="2500" dirty="0" err="1" smtClean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Pangresep</a:t>
              </a:r>
              <a:r>
                <a:rPr lang="en-US" sz="2500" dirty="0" smtClean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 </a:t>
              </a:r>
              <a:r>
                <a:rPr lang="en-US" sz="2500" dirty="0" err="1" smtClean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Ngenalang</a:t>
              </a:r>
              <a:r>
                <a:rPr lang="en-US" sz="2500" dirty="0" smtClean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 </a:t>
              </a:r>
              <a:r>
                <a:rPr lang="en-US" sz="2500" dirty="0" err="1" smtClean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Déw</a:t>
              </a:r>
              <a:r>
                <a:rPr lang="en-US" sz="2500" dirty="0" err="1">
                  <a:latin typeface="Cooper Black" panose="0208090404030B020404" pitchFamily="18" charset="0"/>
                  <a:ea typeface="Adobe Gothic Std B" panose="020B0800000000000000" pitchFamily="34" charset="-128"/>
                </a:rPr>
                <a:t>é</a:t>
              </a:r>
              <a:r>
                <a:rPr lang="en-US" sz="2500" dirty="0" err="1" smtClean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k</a:t>
              </a:r>
              <a:endParaRPr lang="en-US" sz="2500" dirty="0">
                <a:latin typeface="Cooper Black" panose="0208090404030B020404" pitchFamily="18" charset="0"/>
                <a:ea typeface="Adobe Gothic Std B" panose="020B0800000000000000" pitchFamily="34" charset="-128"/>
              </a:endParaRPr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005" y="133350"/>
              <a:ext cx="907833" cy="7974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16315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8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G:\Template Bupena Merdeka (Konten QR-Media mengajar)\BACKGROUND\cream.jpg"/>
          <p:cNvPicPr>
            <a:picLocks noChangeAspect="1" noChangeArrowheads="1"/>
          </p:cNvPicPr>
          <p:nvPr/>
        </p:nvPicPr>
        <p:blipFill>
          <a:blip r:embed="rId2" cstate="print"/>
          <a:srcRect r="921" b="6674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33400" y="263393"/>
            <a:ext cx="6096000" cy="609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63654" y="285750"/>
            <a:ext cx="459894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err="1" smtClean="0">
                <a:latin typeface="Cooper Black" panose="0208090404030B020404" pitchFamily="18" charset="0"/>
                <a:ea typeface="Adobe Gothic Std B" panose="020B0800000000000000" pitchFamily="34" charset="-128"/>
              </a:rPr>
              <a:t>Ngenalang</a:t>
            </a:r>
            <a:r>
              <a:rPr lang="en-US" sz="3000" dirty="0" smtClean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 smtClean="0">
                <a:latin typeface="Cooper Black" panose="0208090404030B020404" pitchFamily="18" charset="0"/>
                <a:ea typeface="Adobe Gothic Std B" panose="020B0800000000000000" pitchFamily="34" charset="-128"/>
              </a:rPr>
              <a:t>Kulawarga</a:t>
            </a:r>
            <a:endParaRPr lang="en-US" sz="3000" dirty="0">
              <a:latin typeface="Cooper Black" panose="0208090404030B020404" pitchFamily="18" charset="0"/>
              <a:ea typeface="Adobe Gothic Std B" panose="020B0800000000000000" pitchFamily="34" charset="-12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46" t="28147" r="31337" b="25927"/>
          <a:stretch/>
        </p:blipFill>
        <p:spPr>
          <a:xfrm>
            <a:off x="0" y="8873"/>
            <a:ext cx="963654" cy="157227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4540046"/>
            <a:ext cx="9143244" cy="60345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6"/>
          <a:srcRect l="1786" t="2417" r="3571" b="8145"/>
          <a:stretch/>
        </p:blipFill>
        <p:spPr>
          <a:xfrm>
            <a:off x="2514600" y="1352549"/>
            <a:ext cx="4038600" cy="281940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304800" y="2417261"/>
            <a:ext cx="1741713" cy="51077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</a:rPr>
              <a:t>Nyén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ené</a:t>
            </a:r>
            <a:r>
              <a:rPr lang="en-US" sz="2400" b="1" dirty="0" smtClean="0">
                <a:solidFill>
                  <a:schemeClr val="bg1"/>
                </a:solidFill>
              </a:rPr>
              <a:t>? 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5" name="Freeform 14"/>
          <p:cNvSpPr/>
          <p:nvPr/>
        </p:nvSpPr>
        <p:spPr>
          <a:xfrm rot="13044884" flipH="1" flipV="1">
            <a:off x="2349758" y="2160585"/>
            <a:ext cx="1826736" cy="1162838"/>
          </a:xfrm>
          <a:custGeom>
            <a:avLst/>
            <a:gdLst>
              <a:gd name="connsiteX0" fmla="*/ 522514 w 522514"/>
              <a:gd name="connsiteY0" fmla="*/ 40225 h 360859"/>
              <a:gd name="connsiteX1" fmla="*/ 225631 w 522514"/>
              <a:gd name="connsiteY1" fmla="*/ 28350 h 360859"/>
              <a:gd name="connsiteX2" fmla="*/ 0 w 522514"/>
              <a:gd name="connsiteY2" fmla="*/ 360859 h 360859"/>
              <a:gd name="connsiteX3" fmla="*/ 0 w 522514"/>
              <a:gd name="connsiteY3" fmla="*/ 360859 h 360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2514" h="360859">
                <a:moveTo>
                  <a:pt x="522514" y="40225"/>
                </a:moveTo>
                <a:cubicBezTo>
                  <a:pt x="417615" y="7568"/>
                  <a:pt x="312717" y="-25089"/>
                  <a:pt x="225631" y="28350"/>
                </a:cubicBezTo>
                <a:cubicBezTo>
                  <a:pt x="138545" y="81789"/>
                  <a:pt x="0" y="360859"/>
                  <a:pt x="0" y="360859"/>
                </a:cubicBezTo>
                <a:lnTo>
                  <a:pt x="0" y="360859"/>
                </a:lnTo>
              </a:path>
            </a:pathLst>
          </a:custGeom>
          <a:noFill/>
          <a:ln w="19050">
            <a:solidFill>
              <a:schemeClr val="accent5">
                <a:lumMod val="75000"/>
              </a:schemeClr>
            </a:solidFill>
            <a:prstDash val="dash"/>
            <a:tailEnd type="arrow"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 rot="8555116" flipV="1">
            <a:off x="5105064" y="2324685"/>
            <a:ext cx="1760322" cy="1360106"/>
          </a:xfrm>
          <a:custGeom>
            <a:avLst/>
            <a:gdLst>
              <a:gd name="connsiteX0" fmla="*/ 522514 w 522514"/>
              <a:gd name="connsiteY0" fmla="*/ 40225 h 360859"/>
              <a:gd name="connsiteX1" fmla="*/ 225631 w 522514"/>
              <a:gd name="connsiteY1" fmla="*/ 28350 h 360859"/>
              <a:gd name="connsiteX2" fmla="*/ 0 w 522514"/>
              <a:gd name="connsiteY2" fmla="*/ 360859 h 360859"/>
              <a:gd name="connsiteX3" fmla="*/ 0 w 522514"/>
              <a:gd name="connsiteY3" fmla="*/ 360859 h 360859"/>
              <a:gd name="connsiteX0" fmla="*/ 522514 w 522514"/>
              <a:gd name="connsiteY0" fmla="*/ 13265 h 333899"/>
              <a:gd name="connsiteX1" fmla="*/ 213813 w 522514"/>
              <a:gd name="connsiteY1" fmla="*/ 65572 h 333899"/>
              <a:gd name="connsiteX2" fmla="*/ 0 w 522514"/>
              <a:gd name="connsiteY2" fmla="*/ 333899 h 333899"/>
              <a:gd name="connsiteX3" fmla="*/ 0 w 522514"/>
              <a:gd name="connsiteY3" fmla="*/ 333899 h 333899"/>
              <a:gd name="connsiteX0" fmla="*/ 568487 w 568487"/>
              <a:gd name="connsiteY0" fmla="*/ 13265 h 480974"/>
              <a:gd name="connsiteX1" fmla="*/ 259786 w 568487"/>
              <a:gd name="connsiteY1" fmla="*/ 65572 h 480974"/>
              <a:gd name="connsiteX2" fmla="*/ 45973 w 568487"/>
              <a:gd name="connsiteY2" fmla="*/ 333899 h 480974"/>
              <a:gd name="connsiteX3" fmla="*/ 0 w 568487"/>
              <a:gd name="connsiteY3" fmla="*/ 480974 h 480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8487" h="480974">
                <a:moveTo>
                  <a:pt x="568487" y="13265"/>
                </a:moveTo>
                <a:cubicBezTo>
                  <a:pt x="463588" y="-19392"/>
                  <a:pt x="346872" y="12133"/>
                  <a:pt x="259786" y="65572"/>
                </a:cubicBezTo>
                <a:cubicBezTo>
                  <a:pt x="172700" y="119011"/>
                  <a:pt x="45973" y="333899"/>
                  <a:pt x="45973" y="333899"/>
                </a:cubicBezTo>
                <a:lnTo>
                  <a:pt x="0" y="480974"/>
                </a:lnTo>
              </a:path>
            </a:pathLst>
          </a:custGeom>
          <a:noFill/>
          <a:ln w="19050">
            <a:solidFill>
              <a:schemeClr val="accent5">
                <a:lumMod val="75000"/>
              </a:schemeClr>
            </a:solidFill>
            <a:prstDash val="dash"/>
            <a:tailEnd type="arrow"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6776398" y="3105150"/>
            <a:ext cx="1741713" cy="51077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</a:rPr>
              <a:t>Nyén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ené</a:t>
            </a:r>
            <a:r>
              <a:rPr lang="en-US" sz="2400" b="1" dirty="0" smtClean="0">
                <a:solidFill>
                  <a:schemeClr val="bg1"/>
                </a:solidFill>
              </a:rPr>
              <a:t>? 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9741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50"/>
                            </p:stCondLst>
                            <p:childTnLst>
                              <p:par>
                                <p:cTn id="36" presetID="16" presetClass="entr" presetSubtype="21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50"/>
                            </p:stCondLst>
                            <p:childTnLst>
                              <p:par>
                                <p:cTn id="40" presetID="32" presetClass="emph" presetSubtype="0" fill="hold" grpId="1" nodeType="afterEffect">
                                  <p:stCondLst>
                                    <p:cond delay="800"/>
                                  </p:stCondLst>
                                  <p:childTnLst>
                                    <p:animRot by="120000"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" fill="hold">
                                          <p:stCondLst>
                                            <p:cond delay="17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" fill="hold">
                                          <p:stCondLst>
                                            <p:cond delay="3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" fill="hold">
                                          <p:stCondLst>
                                            <p:cond delay="5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50"/>
                            </p:stCondLst>
                            <p:childTnLst>
                              <p:par>
                                <p:cTn id="58" presetID="32" presetClass="emph" presetSubtype="0" fill="hold" grpId="1" nodeType="afterEffect">
                                  <p:stCondLst>
                                    <p:cond delay="800"/>
                                  </p:stCondLst>
                                  <p:childTnLst>
                                    <p:animRot by="120000"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" fill="hold">
                                          <p:stCondLst>
                                            <p:cond delay="17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2" fill="hold">
                                          <p:stCondLst>
                                            <p:cond delay="3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" fill="hold">
                                          <p:stCondLst>
                                            <p:cond delay="53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2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animBg="1"/>
      <p:bldP spid="11" grpId="1" animBg="1"/>
      <p:bldP spid="15" grpId="0" animBg="1"/>
      <p:bldP spid="18" grpId="0" animBg="1"/>
      <p:bldP spid="19" grpId="0" animBg="1"/>
      <p:bldP spid="19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D:\Tere\KONTEN QR\BACKGROUND\kuning.jpg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2" t="3326" r="1920" b="10719"/>
          <a:stretch/>
        </p:blipFill>
        <p:spPr bwMode="auto">
          <a:xfrm>
            <a:off x="0" y="0"/>
            <a:ext cx="9144001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 11"/>
          <p:cNvGrpSpPr/>
          <p:nvPr/>
        </p:nvGrpSpPr>
        <p:grpSpPr>
          <a:xfrm>
            <a:off x="457197" y="1127512"/>
            <a:ext cx="5486401" cy="2968237"/>
            <a:chOff x="3238685" y="1676775"/>
            <a:chExt cx="5486401" cy="2968237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238685" y="1676775"/>
              <a:ext cx="5486401" cy="296823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4" name="Rectangle 13"/>
            <p:cNvSpPr/>
            <p:nvPr/>
          </p:nvSpPr>
          <p:spPr>
            <a:xfrm>
              <a:off x="3391088" y="2095628"/>
              <a:ext cx="4800600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/>
                <a:t>Om </a:t>
              </a:r>
              <a:r>
                <a:rPr lang="en-US" sz="2400" b="1" dirty="0" err="1"/>
                <a:t>Swastyastu</a:t>
              </a:r>
              <a:r>
                <a:rPr lang="en-US" sz="2400" b="1" dirty="0"/>
                <a:t>,</a:t>
              </a:r>
              <a:br>
                <a:rPr lang="en-US" sz="2400" b="1" dirty="0"/>
              </a:br>
              <a:r>
                <a:rPr lang="en-US" sz="2400" b="1" dirty="0" err="1"/>
                <a:t>Tiang</a:t>
              </a:r>
              <a:r>
                <a:rPr lang="en-US" sz="2400" b="1" dirty="0"/>
                <a:t> </a:t>
              </a:r>
              <a:r>
                <a:rPr lang="en-US" sz="2400" b="1" dirty="0" err="1"/>
                <a:t>madan</a:t>
              </a:r>
              <a:r>
                <a:rPr lang="en-US" sz="2400" b="1" dirty="0"/>
                <a:t> </a:t>
              </a:r>
              <a:r>
                <a:rPr lang="en-US" sz="2400" b="1" dirty="0" err="1"/>
                <a:t>Wayan</a:t>
              </a:r>
              <a:r>
                <a:rPr lang="en-US" sz="2400" b="1" dirty="0"/>
                <a:t> </a:t>
              </a:r>
              <a:r>
                <a:rPr lang="en-US" sz="2400" b="1" dirty="0" err="1"/>
                <a:t>Teguh</a:t>
              </a:r>
              <a:r>
                <a:rPr lang="en-US" sz="2400" b="1" dirty="0"/>
                <a:t>.</a:t>
              </a:r>
              <a:br>
                <a:rPr lang="en-US" sz="2400" b="1" dirty="0"/>
              </a:br>
              <a:r>
                <a:rPr lang="en-US" sz="2400" b="1" dirty="0" err="1">
                  <a:solidFill>
                    <a:srgbClr val="FF0000"/>
                  </a:solidFill>
                </a:rPr>
                <a:t>Bapan</a:t>
              </a:r>
              <a:r>
                <a:rPr lang="en-US" sz="2400" b="1" dirty="0"/>
                <a:t> </a:t>
              </a:r>
              <a:r>
                <a:rPr lang="en-US" sz="2400" b="1" dirty="0" err="1"/>
                <a:t>tiangé</a:t>
              </a:r>
              <a:r>
                <a:rPr lang="en-US" sz="2400" b="1" dirty="0"/>
                <a:t> </a:t>
              </a:r>
              <a:r>
                <a:rPr lang="en-US" sz="2400" b="1" dirty="0" err="1"/>
                <a:t>madan</a:t>
              </a:r>
              <a:r>
                <a:rPr lang="en-US" sz="2400" b="1" dirty="0"/>
                <a:t> </a:t>
              </a:r>
              <a:r>
                <a:rPr lang="en-US" sz="2400" b="1" dirty="0" err="1"/>
                <a:t>Nyoman</a:t>
              </a:r>
              <a:r>
                <a:rPr lang="en-US" sz="2400" b="1" dirty="0"/>
                <a:t> Oka.</a:t>
              </a:r>
              <a:br>
                <a:rPr lang="en-US" sz="2400" b="1" dirty="0"/>
              </a:br>
              <a:r>
                <a:rPr lang="en-US" sz="2400" b="1" dirty="0" err="1">
                  <a:solidFill>
                    <a:srgbClr val="FF0000"/>
                  </a:solidFill>
                </a:rPr>
                <a:t>Mémén</a:t>
              </a:r>
              <a:r>
                <a:rPr lang="en-US" sz="2400" b="1" dirty="0"/>
                <a:t> </a:t>
              </a:r>
              <a:r>
                <a:rPr lang="en-US" sz="2400" b="1" dirty="0" err="1"/>
                <a:t>tiangé</a:t>
              </a:r>
              <a:r>
                <a:rPr lang="en-US" sz="2400" b="1" dirty="0"/>
                <a:t> </a:t>
              </a:r>
              <a:r>
                <a:rPr lang="en-US" sz="2400" b="1" dirty="0" err="1"/>
                <a:t>madan</a:t>
              </a:r>
              <a:r>
                <a:rPr lang="en-US" sz="2400" b="1" dirty="0"/>
                <a:t> </a:t>
              </a:r>
              <a:r>
                <a:rPr lang="en-US" sz="2400" b="1" dirty="0" err="1"/>
                <a:t>Luh</a:t>
              </a:r>
              <a:r>
                <a:rPr lang="en-US" sz="2400" b="1" dirty="0"/>
                <a:t> </a:t>
              </a:r>
              <a:r>
                <a:rPr lang="en-US" sz="2400" b="1" dirty="0" err="1"/>
                <a:t>Putu</a:t>
              </a:r>
              <a:r>
                <a:rPr lang="en-US" sz="2400" b="1" dirty="0"/>
                <a:t> Ida.</a:t>
              </a:r>
              <a:br>
                <a:rPr lang="en-US" sz="2400" b="1" dirty="0"/>
              </a:br>
              <a:r>
                <a:rPr lang="en-US" sz="2400" b="1" dirty="0">
                  <a:solidFill>
                    <a:srgbClr val="FF0000"/>
                  </a:solidFill>
                </a:rPr>
                <a:t>Adin</a:t>
              </a:r>
              <a:r>
                <a:rPr lang="en-US" sz="2400" b="1" dirty="0"/>
                <a:t> </a:t>
              </a:r>
              <a:r>
                <a:rPr lang="en-US" sz="2400" b="1" dirty="0" err="1"/>
                <a:t>tiangé</a:t>
              </a:r>
              <a:r>
                <a:rPr lang="en-US" sz="2400" b="1" dirty="0"/>
                <a:t> </a:t>
              </a:r>
              <a:r>
                <a:rPr lang="en-US" sz="2400" b="1" dirty="0" err="1"/>
                <a:t>madan</a:t>
              </a:r>
              <a:r>
                <a:rPr lang="en-US" sz="2400" b="1" dirty="0"/>
                <a:t> </a:t>
              </a:r>
              <a:r>
                <a:rPr lang="en-US" sz="2400" b="1" dirty="0" err="1"/>
                <a:t>Kadék</a:t>
              </a:r>
              <a:r>
                <a:rPr lang="en-US" sz="2400" b="1" dirty="0"/>
                <a:t> </a:t>
              </a:r>
              <a:r>
                <a:rPr lang="en-US" sz="2400" b="1" dirty="0" err="1"/>
                <a:t>Ayu</a:t>
              </a:r>
              <a:r>
                <a:rPr lang="en-US" sz="2400" b="1" dirty="0"/>
                <a:t>.</a:t>
              </a:r>
              <a:r>
                <a:rPr lang="en-US" sz="2400" b="1" dirty="0"/>
                <a:t> </a:t>
              </a:r>
              <a:br>
                <a:rPr lang="en-US" sz="2400" b="1" dirty="0"/>
              </a:br>
              <a:endParaRPr lang="en-US" sz="24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13005" y="133350"/>
            <a:ext cx="8497595" cy="797421"/>
            <a:chOff x="113005" y="133350"/>
            <a:chExt cx="8497595" cy="797421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533400" y="263393"/>
              <a:ext cx="8077200" cy="609600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1018660" y="342096"/>
              <a:ext cx="7363339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500" dirty="0" err="1" smtClean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Ngwangun</a:t>
              </a:r>
              <a:r>
                <a:rPr lang="en-US" sz="2500" dirty="0" smtClean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 </a:t>
              </a:r>
              <a:r>
                <a:rPr lang="en-US" sz="2500" dirty="0" err="1" smtClean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Pangresep</a:t>
              </a:r>
              <a:r>
                <a:rPr lang="en-US" sz="2500" dirty="0" smtClean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 </a:t>
              </a:r>
              <a:r>
                <a:rPr lang="en-US" sz="2500" dirty="0" err="1" smtClean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Ngenalang</a:t>
              </a:r>
              <a:r>
                <a:rPr lang="en-US" sz="2500" dirty="0" smtClean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 </a:t>
              </a:r>
              <a:r>
                <a:rPr lang="en-US" sz="2500" dirty="0" err="1" smtClean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Kulawarga</a:t>
              </a:r>
              <a:endParaRPr lang="en-US" sz="2500" dirty="0">
                <a:latin typeface="Cooper Black" panose="0208090404030B020404" pitchFamily="18" charset="0"/>
                <a:ea typeface="Adobe Gothic Std B" panose="020B0800000000000000" pitchFamily="34" charset="-128"/>
              </a:endParaRPr>
            </a:p>
          </p:txBody>
        </p:sp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005" y="133350"/>
              <a:ext cx="907833" cy="797421"/>
            </a:xfrm>
            <a:prstGeom prst="rect">
              <a:avLst/>
            </a:prstGeom>
          </p:spPr>
        </p:pic>
      </p:grpSp>
      <p:pic>
        <p:nvPicPr>
          <p:cNvPr id="21" name="Picture 2" descr="G:\Template Bupena Merdeka (Konten QR-Media mengajar)\BAHAN\tokoh 5.png"/>
          <p:cNvPicPr>
            <a:picLocks noChangeAspect="1" noChangeArrowheads="1"/>
          </p:cNvPicPr>
          <p:nvPr/>
        </p:nvPicPr>
        <p:blipFill>
          <a:blip r:embed="rId6" cstate="print"/>
          <a:srcRect b="32516"/>
          <a:stretch>
            <a:fillRect/>
          </a:stretch>
        </p:blipFill>
        <p:spPr bwMode="auto">
          <a:xfrm flipH="1">
            <a:off x="6028452" y="1090617"/>
            <a:ext cx="2582148" cy="40528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4540046"/>
            <a:ext cx="9143244" cy="603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2198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G:\Template Bupena Merdeka (Konten QR-Media mengajar)\BACKGROUND\bukit.jpg"/>
          <p:cNvPicPr>
            <a:picLocks noChangeAspect="1" noChangeArrowheads="1"/>
          </p:cNvPicPr>
          <p:nvPr/>
        </p:nvPicPr>
        <p:blipFill>
          <a:blip r:embed="rId2" cstate="print"/>
          <a:srcRect l="987" t="4974" r="1547" b="2473"/>
          <a:stretch>
            <a:fillRect/>
          </a:stretch>
        </p:blipFill>
        <p:spPr bwMode="auto">
          <a:xfrm>
            <a:off x="0" y="-17438"/>
            <a:ext cx="9144000" cy="5160938"/>
          </a:xfrm>
          <a:prstGeom prst="rect">
            <a:avLst/>
          </a:prstGeom>
          <a:noFill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123" b="30564"/>
          <a:stretch/>
        </p:blipFill>
        <p:spPr bwMode="auto">
          <a:xfrm>
            <a:off x="488931" y="1390218"/>
            <a:ext cx="2787669" cy="33913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4540046"/>
            <a:ext cx="9143244" cy="603454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113005" y="133350"/>
            <a:ext cx="8497595" cy="797421"/>
            <a:chOff x="113005" y="133350"/>
            <a:chExt cx="8497595" cy="797421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533400" y="263393"/>
              <a:ext cx="8077200" cy="609600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1018660" y="342096"/>
              <a:ext cx="7363339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500" dirty="0" err="1" smtClean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Ngwangun</a:t>
              </a:r>
              <a:r>
                <a:rPr lang="en-US" sz="2500" dirty="0" smtClean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 </a:t>
              </a:r>
              <a:r>
                <a:rPr lang="en-US" sz="2500" dirty="0" err="1" smtClean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Pangresep</a:t>
              </a:r>
              <a:r>
                <a:rPr lang="en-US" sz="2500" dirty="0" smtClean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 </a:t>
              </a:r>
              <a:r>
                <a:rPr lang="en-US" sz="2500" dirty="0" err="1" smtClean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Ngenalang</a:t>
              </a:r>
              <a:r>
                <a:rPr lang="en-US" sz="2500" dirty="0" smtClean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 </a:t>
              </a:r>
              <a:r>
                <a:rPr lang="en-US" sz="2500" dirty="0" err="1" smtClean="0">
                  <a:latin typeface="Cooper Black" panose="0208090404030B020404" pitchFamily="18" charset="0"/>
                  <a:ea typeface="Adobe Gothic Std B" panose="020B0800000000000000" pitchFamily="34" charset="-128"/>
                </a:rPr>
                <a:t>Kulawarga</a:t>
              </a:r>
              <a:endParaRPr lang="en-US" sz="2500" dirty="0">
                <a:latin typeface="Cooper Black" panose="0208090404030B020404" pitchFamily="18" charset="0"/>
                <a:ea typeface="Adobe Gothic Std B" panose="020B0800000000000000" pitchFamily="34" charset="-128"/>
              </a:endParaRPr>
            </a:p>
          </p:txBody>
        </p:sp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005" y="133350"/>
              <a:ext cx="907833" cy="797421"/>
            </a:xfrm>
            <a:prstGeom prst="rect">
              <a:avLst/>
            </a:prstGeom>
          </p:spPr>
        </p:pic>
      </p:grpSp>
      <p:pic>
        <p:nvPicPr>
          <p:cNvPr id="20" name="Picture 19" descr="G:\Template Bupena Merdeka (Konten QR-Media mengajar)\BAHAN\Notes hijau tua 2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1421468">
            <a:off x="3665693" y="1027269"/>
            <a:ext cx="4266733" cy="3358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" name="TextBox 20"/>
          <p:cNvSpPr txBox="1"/>
          <p:nvPr/>
        </p:nvSpPr>
        <p:spPr>
          <a:xfrm>
            <a:off x="3733799" y="1943701"/>
            <a:ext cx="4130519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 err="1">
                <a:solidFill>
                  <a:schemeClr val="bg1"/>
                </a:solidFill>
              </a:rPr>
              <a:t>Lénan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r>
              <a:rPr lang="en-US" sz="2600" b="1" dirty="0" err="1">
                <a:solidFill>
                  <a:schemeClr val="bg1"/>
                </a:solidFill>
              </a:rPr>
              <a:t>tekén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r>
              <a:rPr lang="en-US" sz="2600" b="1" dirty="0" err="1">
                <a:solidFill>
                  <a:schemeClr val="bg1"/>
                </a:solidFill>
              </a:rPr>
              <a:t>bapa</a:t>
            </a:r>
            <a:r>
              <a:rPr lang="en-US" sz="2600" b="1" dirty="0">
                <a:solidFill>
                  <a:schemeClr val="bg1"/>
                </a:solidFill>
              </a:rPr>
              <a:t>, </a:t>
            </a:r>
            <a:r>
              <a:rPr lang="en-US" sz="2600" b="1" dirty="0" err="1">
                <a:solidFill>
                  <a:schemeClr val="bg1"/>
                </a:solidFill>
              </a:rPr>
              <a:t>mémé</a:t>
            </a:r>
            <a:r>
              <a:rPr lang="en-US" sz="2600" b="1" dirty="0">
                <a:solidFill>
                  <a:schemeClr val="bg1"/>
                </a:solidFill>
              </a:rPr>
              <a:t>, </a:t>
            </a:r>
            <a:r>
              <a:rPr lang="en-US" sz="2600" b="1" dirty="0" err="1">
                <a:solidFill>
                  <a:schemeClr val="bg1"/>
                </a:solidFill>
              </a:rPr>
              <a:t>mbok</a:t>
            </a:r>
            <a:r>
              <a:rPr lang="en-US" sz="2600" b="1" dirty="0">
                <a:solidFill>
                  <a:schemeClr val="bg1"/>
                </a:solidFill>
              </a:rPr>
              <a:t>, </a:t>
            </a:r>
            <a:r>
              <a:rPr lang="en-US" sz="2600" b="1" dirty="0" err="1">
                <a:solidFill>
                  <a:schemeClr val="bg1"/>
                </a:solidFill>
              </a:rPr>
              <a:t>beli</a:t>
            </a:r>
            <a:r>
              <a:rPr lang="en-US" sz="2600" b="1" dirty="0">
                <a:solidFill>
                  <a:schemeClr val="bg1"/>
                </a:solidFill>
              </a:rPr>
              <a:t>, </a:t>
            </a:r>
            <a:r>
              <a:rPr lang="en-US" sz="2600" b="1" dirty="0" err="1">
                <a:solidFill>
                  <a:schemeClr val="bg1"/>
                </a:solidFill>
              </a:rPr>
              <a:t>lan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r>
              <a:rPr lang="en-US" sz="2600" b="1" dirty="0" err="1">
                <a:solidFill>
                  <a:schemeClr val="bg1"/>
                </a:solidFill>
              </a:rPr>
              <a:t>adi</a:t>
            </a:r>
            <a:r>
              <a:rPr lang="en-US" sz="2600" b="1" dirty="0">
                <a:solidFill>
                  <a:schemeClr val="bg1"/>
                </a:solidFill>
              </a:rPr>
              <a:t>,</a:t>
            </a:r>
            <a:br>
              <a:rPr lang="en-US" sz="2600" b="1" dirty="0">
                <a:solidFill>
                  <a:schemeClr val="bg1"/>
                </a:solidFill>
              </a:rPr>
            </a:br>
            <a:r>
              <a:rPr lang="en-US" sz="2600" b="1" dirty="0">
                <a:solidFill>
                  <a:schemeClr val="bg1"/>
                </a:solidFill>
              </a:rPr>
              <a:t>di </a:t>
            </a:r>
            <a:r>
              <a:rPr lang="en-US" sz="2600" b="1" dirty="0" err="1">
                <a:solidFill>
                  <a:schemeClr val="bg1"/>
                </a:solidFill>
              </a:rPr>
              <a:t>kulawarga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r>
              <a:rPr lang="en-US" sz="2600" b="1" dirty="0" err="1">
                <a:solidFill>
                  <a:schemeClr val="bg1"/>
                </a:solidFill>
              </a:rPr>
              <a:t>ada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r>
              <a:rPr lang="en-US" sz="2600" b="1" dirty="0" err="1">
                <a:solidFill>
                  <a:schemeClr val="bg1"/>
                </a:solidFill>
              </a:rPr>
              <a:t>masih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r>
              <a:rPr lang="en-US" sz="2600" b="1" dirty="0" err="1">
                <a:solidFill>
                  <a:schemeClr val="bg1"/>
                </a:solidFill>
              </a:rPr>
              <a:t>pekak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r>
              <a:rPr lang="en-US" sz="2600" b="1" dirty="0" err="1">
                <a:solidFill>
                  <a:schemeClr val="bg1"/>
                </a:solidFill>
              </a:rPr>
              <a:t>lan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r>
              <a:rPr lang="en-US" sz="2600" b="1" dirty="0" err="1">
                <a:solidFill>
                  <a:schemeClr val="bg1"/>
                </a:solidFill>
              </a:rPr>
              <a:t>dadong</a:t>
            </a:r>
            <a:r>
              <a:rPr lang="en-US" sz="2600" b="1" dirty="0">
                <a:solidFill>
                  <a:schemeClr val="bg1"/>
                </a:solidFill>
              </a:rPr>
              <a:t>.</a:t>
            </a:r>
            <a:r>
              <a:rPr lang="en-US" sz="2600" b="1" dirty="0">
                <a:solidFill>
                  <a:schemeClr val="bg1"/>
                </a:solidFill>
              </a:rPr>
              <a:t> </a:t>
            </a:r>
            <a:endParaRPr lang="en-US" sz="2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981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3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850"/>
                            </p:stCondLst>
                            <p:childTnLst>
                              <p:par>
                                <p:cTn id="20" presetID="32" presetClass="emph" presetSubtype="0" fill="hold" grpId="1" nodeType="afterEffect">
                                  <p:stCondLst>
                                    <p:cond delay="800"/>
                                  </p:stCondLst>
                                  <p:childTnLst>
                                    <p:animRot by="120000"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" fill="hold">
                                          <p:stCondLst>
                                            <p:cond delay="14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" fill="hold">
                                          <p:stCondLst>
                                            <p:cond delay="29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" fill="hold">
                                          <p:stCondLst>
                                            <p:cond delay="44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714</TotalTime>
  <Words>132</Words>
  <Application>Microsoft Office PowerPoint</Application>
  <PresentationFormat>On-screen Show (16:9)</PresentationFormat>
  <Paragraphs>37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Adobe Gothic Std B</vt:lpstr>
      <vt:lpstr>ＭＳ Ｐゴシック</vt:lpstr>
      <vt:lpstr>Arial</vt:lpstr>
      <vt:lpstr>Calibri</vt:lpstr>
      <vt:lpstr>Cooper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Nur Alivia Arianda</cp:lastModifiedBy>
  <cp:revision>85</cp:revision>
  <dcterms:created xsi:type="dcterms:W3CDTF">2020-01-31T07:09:35Z</dcterms:created>
  <dcterms:modified xsi:type="dcterms:W3CDTF">2023-04-05T05:44:00Z</dcterms:modified>
</cp:coreProperties>
</file>